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822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342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093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6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295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606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707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676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973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414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97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8652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44562"/>
          </a:xfrm>
        </p:spPr>
        <p:txBody>
          <a:bodyPr>
            <a:normAutofit/>
          </a:bodyPr>
          <a:lstStyle/>
          <a:p>
            <a:r>
              <a:rPr lang="en-GB" dirty="0" smtClean="0"/>
              <a:t>‘</a:t>
            </a:r>
            <a:r>
              <a:rPr lang="en-GB" smtClean="0"/>
              <a:t>Mr </a:t>
            </a:r>
            <a:r>
              <a:rPr lang="en-GB" smtClean="0"/>
              <a:t>Imagination’ </a:t>
            </a:r>
            <a:r>
              <a:rPr lang="en-GB" dirty="0" smtClean="0"/>
              <a:t>– part 1</a:t>
            </a:r>
            <a:endParaRPr lang="en-GB" dirty="0"/>
          </a:p>
        </p:txBody>
      </p:sp>
      <p:sp>
        <p:nvSpPr>
          <p:cNvPr id="4" name="Content Placeholder 3"/>
          <p:cNvSpPr>
            <a:spLocks noGrp="1"/>
          </p:cNvSpPr>
          <p:nvPr>
            <p:ph idx="1"/>
          </p:nvPr>
        </p:nvSpPr>
        <p:spPr>
          <a:xfrm>
            <a:off x="228600" y="990600"/>
            <a:ext cx="8686800" cy="5638800"/>
          </a:xfrm>
        </p:spPr>
        <p:txBody>
          <a:bodyPr>
            <a:noAutofit/>
          </a:bodyPr>
          <a:lstStyle/>
          <a:p>
            <a:pPr marL="0" indent="0">
              <a:buNone/>
            </a:pPr>
            <a:r>
              <a:rPr lang="en-GB" sz="1600" dirty="0"/>
              <a:t>Once upon a time, a boy lived in a cave, and he had some pets – a pet tarantula and some bears.  All the people were picking on him because he didn’t fit in very well, he looked different to everybody else, and he felt very sad.  He thought he needed to do something.  He didn’t like being sad, he wanted to change his life.</a:t>
            </a:r>
          </a:p>
          <a:p>
            <a:pPr marL="0" indent="0">
              <a:buNone/>
            </a:pPr>
            <a:r>
              <a:rPr lang="en-GB" sz="1600" dirty="0"/>
              <a:t>Then one day, this weird animal bit him, and he started thinking what it could have been.  But then, suddenly, he saw something, and it was what he had been thinking about.  So he realised there was something in that bite that had given him a superpower.  It had given him the power that everything he imagined came true.  But it was quite hard to control this power.</a:t>
            </a:r>
          </a:p>
          <a:p>
            <a:pPr marL="0" indent="0">
              <a:buNone/>
            </a:pPr>
            <a:r>
              <a:rPr lang="en-GB" sz="1600" dirty="0"/>
              <a:t>He would think, “How could I use it? What could I do? Maybe I could help people.”  But when he started thinking about that, he would remember back to how people had treated him – how badly they had treated him - and he’d get very angry.  Sometimes he’d imagine tigers running after them, and clawing people, and biting at people, and as soon as he thought of that, the tigers appeared, the tarantulas appeared.  All these things that he thought of appeared and started to do things, started to hurt people.  Sometimes the tigers attacked people and ate them.  That’s why he had to go and live in the cave.</a:t>
            </a:r>
          </a:p>
          <a:p>
            <a:pPr marL="0" indent="0">
              <a:buNone/>
            </a:pPr>
            <a:r>
              <a:rPr lang="en-GB" sz="1600" dirty="0"/>
              <a:t>He felt really bad about that.  He really wanted to change it in some way.  He decided to help all of those people who were having a bad life because of the imagined things.  He used his powers for some good, and he helped some people.   Whenever he imagined for help, lots of different things came to help </a:t>
            </a:r>
            <a:r>
              <a:rPr lang="en-GB" sz="1600" dirty="0" smtClean="0"/>
              <a:t>people.</a:t>
            </a:r>
          </a:p>
          <a:p>
            <a:pPr marL="0" indent="0">
              <a:buNone/>
            </a:pPr>
            <a:r>
              <a:rPr lang="en-GB" sz="1600" dirty="0"/>
              <a:t>So, when he’d imagined a war had started, and it had, he gave people homes who needed them.  If someone was in danger, he would try to imagine calling for help, and help would come.  </a:t>
            </a:r>
          </a:p>
          <a:p>
            <a:pPr marL="0" indent="0">
              <a:buNone/>
            </a:pPr>
            <a:endParaRPr lang="en-GB" sz="1600" dirty="0"/>
          </a:p>
        </p:txBody>
      </p:sp>
    </p:spTree>
    <p:extLst>
      <p:ext uri="{BB962C8B-B14F-4D97-AF65-F5344CB8AC3E}">
        <p14:creationId xmlns:p14="http://schemas.microsoft.com/office/powerpoint/2010/main" val="2860222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GB" dirty="0" smtClean="0"/>
              <a:t>‘Mr Imagination’ – part 2</a:t>
            </a:r>
            <a:endParaRPr lang="en-GB" dirty="0"/>
          </a:p>
        </p:txBody>
      </p:sp>
      <p:sp>
        <p:nvSpPr>
          <p:cNvPr id="3" name="Content Placeholder 2"/>
          <p:cNvSpPr>
            <a:spLocks noGrp="1"/>
          </p:cNvSpPr>
          <p:nvPr>
            <p:ph idx="1"/>
          </p:nvPr>
        </p:nvSpPr>
        <p:spPr>
          <a:xfrm>
            <a:off x="152400" y="838200"/>
            <a:ext cx="8763000" cy="5791200"/>
          </a:xfrm>
        </p:spPr>
        <p:txBody>
          <a:bodyPr>
            <a:noAutofit/>
          </a:bodyPr>
          <a:lstStyle/>
          <a:p>
            <a:pPr marL="0" indent="0">
              <a:buNone/>
            </a:pPr>
            <a:r>
              <a:rPr lang="en-GB" sz="1700" dirty="0"/>
              <a:t>If there were tigers that he’d imagined, there were people who came, not to kill the tigers – they liked them – but to capture them, so they wouldn’t hurt people any more.  And he determined never to give up, always to help other people.</a:t>
            </a:r>
          </a:p>
          <a:p>
            <a:pPr marL="0" indent="0">
              <a:buNone/>
            </a:pPr>
            <a:r>
              <a:rPr lang="en-GB" sz="1700" dirty="0" smtClean="0"/>
              <a:t>Then</a:t>
            </a:r>
            <a:r>
              <a:rPr lang="en-GB" sz="1700" dirty="0"/>
              <a:t>, one day, he realised he couldn’t change people’s feelings, or what they want to do.  You can’t stop a tiger wanting to kill people.  So he thought of ways he could do something to change what happened instead.  The people didn’t want to try to catch the tigers, because they were scared, so he gave them weapons that wouldn’t kill them, but only push them away, and cages, so they knew they could protect themselves.</a:t>
            </a:r>
          </a:p>
          <a:p>
            <a:pPr marL="0" indent="0">
              <a:buNone/>
            </a:pPr>
            <a:r>
              <a:rPr lang="en-GB" sz="1700" dirty="0"/>
              <a:t>He still lived in his cave in the forest after that, because he liked looking after himself, and he liked having a bit of space, but after that he used to quite often go into the town and see his friends.  People started to realise what an important person he was to have around, because even though he could cause dangers, he could also solve problems, and people gradually started to trust him more and become friends with him.</a:t>
            </a:r>
          </a:p>
          <a:p>
            <a:pPr marL="0" indent="0">
              <a:buNone/>
            </a:pPr>
            <a:r>
              <a:rPr lang="en-GB" sz="1700" dirty="0"/>
              <a:t>Until, one day, his powers started to fade away.  Once that happened, he decided to get married and have a happy life.  But then he realised, he would be immortal.  So the only way he could die was someone killing him.  He realised, all his friends would eventually die, and he wouldn’t.  He’d have to live by himself for the rest of his life.  </a:t>
            </a:r>
          </a:p>
          <a:p>
            <a:pPr marL="0" indent="0">
              <a:buNone/>
            </a:pPr>
            <a:r>
              <a:rPr lang="en-GB" sz="1700" dirty="0"/>
              <a:t>He was a hero, but he wished for a friend.  He still had his animals, which he loved.  He imagined that animals could speak, like us, and they were friendly.  He imagined that people could learn animal language, but no-one got to learn it except him.  He forgot human speech, and learnt how to speak animal - and he found the animals quite good company.  </a:t>
            </a:r>
            <a:r>
              <a:rPr lang="en-GB" sz="1700" dirty="0" smtClean="0"/>
              <a:t>People </a:t>
            </a:r>
            <a:r>
              <a:rPr lang="en-GB" sz="1700" dirty="0"/>
              <a:t>wondered why he didn’t die of old age.  And he became famous.</a:t>
            </a:r>
          </a:p>
          <a:p>
            <a:pPr marL="0" indent="0">
              <a:buNone/>
            </a:pPr>
            <a:endParaRPr lang="en-GB" sz="1700" dirty="0"/>
          </a:p>
        </p:txBody>
      </p:sp>
    </p:spTree>
    <p:extLst>
      <p:ext uri="{BB962C8B-B14F-4D97-AF65-F5344CB8AC3E}">
        <p14:creationId xmlns:p14="http://schemas.microsoft.com/office/powerpoint/2010/main" val="423538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795</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‘Mr Imagination’ – part 1</vt:lpstr>
      <vt:lpstr>‘Mr Imagination’ – part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Imagination’ – part 1</dc:title>
  <dc:creator>c.heinemeyer</dc:creator>
  <cp:lastModifiedBy>c.heinemeyer</cp:lastModifiedBy>
  <cp:revision>1</cp:revision>
  <dcterms:created xsi:type="dcterms:W3CDTF">2016-08-29T16:50:33Z</dcterms:created>
  <dcterms:modified xsi:type="dcterms:W3CDTF">2016-08-29T16:51:11Z</dcterms:modified>
</cp:coreProperties>
</file>